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59" r:id="rId5"/>
    <p:sldId id="260" r:id="rId6"/>
    <p:sldId id="264" r:id="rId7"/>
    <p:sldId id="266" r:id="rId8"/>
    <p:sldId id="268" r:id="rId9"/>
    <p:sldId id="267" r:id="rId10"/>
    <p:sldId id="270" r:id="rId11"/>
    <p:sldId id="269" r:id="rId12"/>
    <p:sldId id="271" r:id="rId13"/>
    <p:sldId id="272" r:id="rId14"/>
    <p:sldId id="26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Light" panose="00000400000000000000" pitchFamily="2" charset="0"/>
      <p:regular r:id="rId21"/>
      <p:bold r:id="rId22"/>
      <p:italic r:id="rId23"/>
      <p:boldItalic r:id="rId24"/>
    </p:embeddedFont>
    <p:embeddedFont>
      <p:font typeface="Roboto Mono" panose="00000009000000000000" pitchFamily="49" charset="0"/>
      <p:regular r:id="rId25"/>
      <p:bold r:id="rId26"/>
      <p:italic r:id="rId27"/>
      <p:boldItalic r:id="rId28"/>
    </p:embeddedFont>
    <p:embeddedFont>
      <p:font typeface="Roboto Mono Light" panose="00000009000000000000" pitchFamily="49" charset="0"/>
      <p:regular r:id="rId29"/>
      <p:bold r:id="rId30"/>
      <p:italic r:id="rId31"/>
      <p:boldItalic r:id="rId32"/>
    </p:embeddedFont>
    <p:embeddedFont>
      <p:font typeface="Roboto Mono Medium" panose="00000009000000000000" pitchFamily="49" charset="0"/>
      <p:regular r:id="rId33"/>
      <p:bold r:id="rId34"/>
      <p:italic r:id="rId35"/>
      <p:boldItalic r:id="rId36"/>
    </p:embeddedFont>
    <p:embeddedFont>
      <p:font typeface="Sora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wLghv9UCUDUhcBfdv9wPJIx1w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7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9123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728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547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145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25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913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</a:t>
              </a: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potify Analysis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Data 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&amp; </a:t>
              </a: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Visualization  - </a:t>
              </a:r>
              <a:r>
                <a:rPr lang="en-US" sz="1800" b="0" i="0" u="none" strike="noStrike" cap="none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b="0" i="0" u="none" strike="noStrike" cap="none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4201BE-976B-88FF-38E5-EED740FF5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126" y="1450056"/>
            <a:ext cx="676174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36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0770EE4-54FC-8842-BFB1-F4AD4E13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A9188A-F2B9-8AFE-B90A-802C6CD68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28" y="1492918"/>
            <a:ext cx="7153442" cy="536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3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0770EE4-54FC-8842-BFB1-F4AD4E13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4" name="Google Shape;240;p2">
            <a:extLst>
              <a:ext uri="{FF2B5EF4-FFF2-40B4-BE49-F238E27FC236}">
                <a16:creationId xmlns:a16="http://schemas.microsoft.com/office/drawing/2014/main" id="{159AC800-95CA-602D-98B8-05990E39FD74}"/>
              </a:ext>
            </a:extLst>
          </p:cNvPr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didominasi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ceria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energi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benchmark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karaketeristik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ceria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24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Function of Analysis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Define and Exploring Dataset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Berawal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rasa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penasaran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kesukaan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membangkitkan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mood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ataupun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mood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Google Shape;210;p3">
            <a:extLst>
              <a:ext uri="{FF2B5EF4-FFF2-40B4-BE49-F238E27FC236}">
                <a16:creationId xmlns:a16="http://schemas.microsoft.com/office/drawing/2014/main" id="{5AB4E94C-A023-6E95-9089-690586A59382}"/>
              </a:ext>
            </a:extLst>
          </p:cNvPr>
          <p:cNvSpPr txBox="1"/>
          <p:nvPr/>
        </p:nvSpPr>
        <p:spPr>
          <a:xfrm>
            <a:off x="401515" y="3075077"/>
            <a:ext cx="48121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 "Apa yang membuat lagu bisa se-berpengaruh itu?"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Google Shape;210;p3">
            <a:extLst>
              <a:ext uri="{FF2B5EF4-FFF2-40B4-BE49-F238E27FC236}">
                <a16:creationId xmlns:a16="http://schemas.microsoft.com/office/drawing/2014/main" id="{8707E367-5678-643B-C052-85D7CAD56410}"/>
              </a:ext>
            </a:extLst>
          </p:cNvPr>
          <p:cNvSpPr txBox="1"/>
          <p:nvPr/>
        </p:nvSpPr>
        <p:spPr>
          <a:xfrm>
            <a:off x="6489493" y="3064042"/>
            <a:ext cx="481216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</a:t>
            </a: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"Komponen apa yang membuat seseorang begitu semangat atau sedih?"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F43DD-F870-0714-3F8E-A46505138090}"/>
              </a:ext>
            </a:extLst>
          </p:cNvPr>
          <p:cNvCxnSpPr>
            <a:stCxn id="210" idx="2"/>
            <a:endCxn id="2" idx="0"/>
          </p:cNvCxnSpPr>
          <p:nvPr/>
        </p:nvCxnSpPr>
        <p:spPr>
          <a:xfrm flipH="1">
            <a:off x="2807600" y="2292221"/>
            <a:ext cx="3288365" cy="78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DC986E-8971-B5A9-8CF2-2591013337FB}"/>
              </a:ext>
            </a:extLst>
          </p:cNvPr>
          <p:cNvCxnSpPr>
            <a:stCxn id="210" idx="2"/>
            <a:endCxn id="3" idx="0"/>
          </p:cNvCxnSpPr>
          <p:nvPr/>
        </p:nvCxnSpPr>
        <p:spPr>
          <a:xfrm>
            <a:off x="6095965" y="2292221"/>
            <a:ext cx="2799613" cy="77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287DB84D-4EEB-A45A-2F50-AE0B5CC77967}"/>
              </a:ext>
            </a:extLst>
          </p:cNvPr>
          <p:cNvSpPr txBox="1"/>
          <p:nvPr/>
        </p:nvSpPr>
        <p:spPr>
          <a:xfrm>
            <a:off x="3561808" y="4765814"/>
            <a:ext cx="481216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Tujuan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Tren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rilis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Sentimen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musik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seiring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berjalannya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waktu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Klasifikasi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Musik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B9CF0EF-7D24-AE58-B4C4-BCA4DD3C3EFE}"/>
              </a:ext>
            </a:extLst>
          </p:cNvPr>
          <p:cNvCxnSpPr>
            <a:stCxn id="2" idx="2"/>
            <a:endCxn id="8" idx="0"/>
          </p:cNvCxnSpPr>
          <p:nvPr/>
        </p:nvCxnSpPr>
        <p:spPr>
          <a:xfrm rot="16200000" flipH="1">
            <a:off x="3896301" y="2694221"/>
            <a:ext cx="982891" cy="316029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D289843-7AD1-694F-261C-986DD429E68E}"/>
              </a:ext>
            </a:extLst>
          </p:cNvPr>
          <p:cNvCxnSpPr>
            <a:stCxn id="3" idx="2"/>
            <a:endCxn id="8" idx="0"/>
          </p:cNvCxnSpPr>
          <p:nvPr/>
        </p:nvCxnSpPr>
        <p:spPr>
          <a:xfrm rot="5400000">
            <a:off x="7088661" y="2958897"/>
            <a:ext cx="686150" cy="292768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The Function Of Analysis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4699874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engetahuan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pengambilan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industri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musik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kosong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pernah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penuh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</p:txBody>
      </p:sp>
      <p:sp>
        <p:nvSpPr>
          <p:cNvPr id="2" name="Google Shape;216;g1451da43991_0_5">
            <a:extLst>
              <a:ext uri="{FF2B5EF4-FFF2-40B4-BE49-F238E27FC236}">
                <a16:creationId xmlns:a16="http://schemas.microsoft.com/office/drawing/2014/main" id="{01454757-1ED3-53CA-F420-683E7054BCA2}"/>
              </a:ext>
            </a:extLst>
          </p:cNvPr>
          <p:cNvSpPr txBox="1"/>
          <p:nvPr/>
        </p:nvSpPr>
        <p:spPr>
          <a:xfrm>
            <a:off x="6585747" y="2691280"/>
            <a:ext cx="469987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enghematan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sumber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waktu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uang,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manusia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Define and Exploring Dataset</a:t>
            </a:r>
          </a:p>
        </p:txBody>
      </p:sp>
      <p:sp>
        <p:nvSpPr>
          <p:cNvPr id="240" name="Google Shape;240;p2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Released_month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Released Year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Danceability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Valence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Energy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Spechiness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Acausticness</a:t>
            </a:r>
            <a:endParaRPr sz="14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044A4-0916-099C-F0C9-C600D6178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4" y="1576054"/>
            <a:ext cx="11613015" cy="36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03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7F2BE99-14D8-BB99-45E0-6D928DEC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4" y="1731540"/>
            <a:ext cx="9651999" cy="4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2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D13DA1-5E23-2943-2156-185A5138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1" y="1377782"/>
            <a:ext cx="7749674" cy="48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7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Insight and Exploration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42CEF-FB34-18F0-58B3-0B3BF433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44" y="3123781"/>
            <a:ext cx="965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59C0BC-DAB9-5FC1-B319-FF6818C86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96B3FD-D45C-E867-AEB8-B1D33935B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6" y="1379704"/>
            <a:ext cx="7844512" cy="49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929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Sora</vt:lpstr>
      <vt:lpstr>Arial</vt:lpstr>
      <vt:lpstr>Montserrat Light</vt:lpstr>
      <vt:lpstr>Roboto Mono</vt:lpstr>
      <vt:lpstr>Roboto Mono Medium</vt:lpstr>
      <vt:lpstr>Calibri</vt:lpstr>
      <vt:lpstr>Roboto Mono Light</vt:lpstr>
      <vt:lpstr>1_Office Theme</vt:lpstr>
      <vt:lpstr>Office Theme</vt:lpstr>
      <vt:lpstr>PowerPoint Presentation</vt:lpstr>
      <vt:lpstr>Outline</vt:lpstr>
      <vt:lpstr>Introduction</vt:lpstr>
      <vt:lpstr>The Function Of Analysis</vt:lpstr>
      <vt:lpstr>Define and Exploring Dataset</vt:lpstr>
      <vt:lpstr>Insight and Exploration</vt:lpstr>
      <vt:lpstr>Insight and Exploration</vt:lpstr>
      <vt:lpstr>Insight and Exploration</vt:lpstr>
      <vt:lpstr>Insight and Exploration</vt:lpstr>
      <vt:lpstr>Insight and Exploration</vt:lpstr>
      <vt:lpstr>Insight and Exploration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shelinkhusnul18</cp:lastModifiedBy>
  <cp:revision>1</cp:revision>
  <dcterms:created xsi:type="dcterms:W3CDTF">2022-06-30T03:08:43Z</dcterms:created>
  <dcterms:modified xsi:type="dcterms:W3CDTF">2023-11-02T14:46:56Z</dcterms:modified>
</cp:coreProperties>
</file>